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8" r:id="rId3"/>
    <p:sldId id="263" r:id="rId4"/>
    <p:sldId id="259" r:id="rId5"/>
    <p:sldId id="303" r:id="rId6"/>
    <p:sldId id="304" r:id="rId7"/>
    <p:sldId id="331" r:id="rId8"/>
    <p:sldId id="307"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5" r:id="rId26"/>
    <p:sldId id="320" r:id="rId27"/>
    <p:sldId id="326" r:id="rId28"/>
    <p:sldId id="332" r:id="rId29"/>
    <p:sldId id="328" r:id="rId30"/>
    <p:sldId id="329" r:id="rId31"/>
    <p:sldId id="330" r:id="rId32"/>
    <p:sldId id="335" r:id="rId33"/>
    <p:sldId id="321" r:id="rId34"/>
    <p:sldId id="262" r:id="rId35"/>
    <p:sldId id="333" r:id="rId36"/>
    <p:sldId id="276" r:id="rId37"/>
    <p:sldId id="269" r:id="rId38"/>
    <p:sldId id="274" r:id="rId39"/>
    <p:sldId id="334" r:id="rId40"/>
    <p:sldId id="284" r:id="rId41"/>
  </p:sldIdLst>
  <p:sldSz cx="9144000" cy="5143500" type="screen16x9"/>
  <p:notesSz cx="6858000" cy="9144000"/>
  <p:embeddedFontLst>
    <p:embeddedFont>
      <p:font typeface="Fira Sans Condensed Medium" panose="020B0604020202020204" charset="0"/>
      <p:regular r:id="rId43"/>
      <p:bold r:id="rId44"/>
      <p:italic r:id="rId45"/>
      <p:boldItalic r:id="rId46"/>
    </p:embeddedFont>
    <p:embeddedFont>
      <p:font typeface="Fira Sans Extra Condensed Medium" panose="020B0604020202020204" charset="0"/>
      <p:regular r:id="rId47"/>
      <p:bold r:id="rId48"/>
      <p:italic r:id="rId49"/>
      <p:boldItalic r:id="rId50"/>
    </p:embeddedFont>
    <p:embeddedFont>
      <p:font typeface="Maven Pro Regular" panose="020B0604020202020204" charset="0"/>
      <p:regular r:id="rId51"/>
      <p:bold r:id="rId52"/>
    </p:embeddedFont>
    <p:embeddedFont>
      <p:font typeface="Muli" panose="020B0604020202020204" charset="0"/>
      <p:regular r:id="rId53"/>
      <p:bold r:id="rId54"/>
      <p:italic r:id="rId55"/>
      <p:boldItalic r:id="rId56"/>
    </p:embeddedFont>
    <p:embeddedFont>
      <p:font typeface="Muli Regular" panose="020B0604020202020204" charset="0"/>
      <p:regular r:id="rId57"/>
      <p:bold r:id="rId58"/>
      <p:italic r:id="rId59"/>
      <p:boldItalic r:id="rId60"/>
    </p:embeddedFont>
    <p:embeddedFont>
      <p:font typeface="Red Hat Display"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4"/>
            <p14:sldId id="331"/>
            <p14:sldId id="307"/>
            <p14:sldId id="308"/>
            <p14:sldId id="305"/>
            <p14:sldId id="309"/>
            <p14:sldId id="310"/>
            <p14:sldId id="306"/>
            <p14:sldId id="311"/>
            <p14:sldId id="312"/>
            <p14:sldId id="313"/>
            <p14:sldId id="314"/>
            <p14:sldId id="315"/>
            <p14:sldId id="316"/>
            <p14:sldId id="318"/>
            <p14:sldId id="319"/>
            <p14:sldId id="322"/>
            <p14:sldId id="323"/>
            <p14:sldId id="324"/>
            <p14:sldId id="325"/>
            <p14:sldId id="320"/>
            <p14:sldId id="32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71" autoAdjust="0"/>
    <p:restoredTop sz="94660"/>
  </p:normalViewPr>
  <p:slideViewPr>
    <p:cSldViewPr snapToGrid="0">
      <p:cViewPr varScale="1">
        <p:scale>
          <a:sx n="86" d="100"/>
          <a:sy n="86" d="100"/>
        </p:scale>
        <p:origin x="84"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00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Exploratory Data Analysis</a:t>
            </a:r>
            <a:endParaRPr sz="44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 CONFUSION MATRIX?</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09804" y="3332581"/>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SUGGEST</a:t>
            </a:r>
            <a:endParaRPr dirty="0"/>
          </a:p>
        </p:txBody>
      </p:sp>
      <p:sp>
        <p:nvSpPr>
          <p:cNvPr id="3957" name="Google Shape;3957;p40"/>
          <p:cNvSpPr txBox="1">
            <a:spLocks noGrp="1"/>
          </p:cNvSpPr>
          <p:nvPr>
            <p:ph type="ctrTitle" idx="5"/>
          </p:nvPr>
        </p:nvSpPr>
        <p:spPr>
          <a:xfrm>
            <a:off x="4922433" y="3634436"/>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LAI </a:t>
            </a:r>
            <a:r>
              <a:rPr lang="en-SG" dirty="0" err="1"/>
              <a:t>LAI</a:t>
            </a:r>
            <a:r>
              <a:rPr lang="en-SG" dirty="0"/>
              <a:t> </a:t>
            </a:r>
            <a:r>
              <a:rPr lang="en-SG" dirty="0" err="1"/>
              <a:t>LAI</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8326139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1</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2</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3</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4</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1750</Words>
  <Application>Microsoft Office PowerPoint</Application>
  <PresentationFormat>On-screen Show (16:9)</PresentationFormat>
  <Paragraphs>398</Paragraphs>
  <Slides>40</Slides>
  <Notes>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Fira Sans Extra Condensed Medium</vt:lpstr>
      <vt:lpstr>Muli Regular</vt:lpstr>
      <vt:lpstr>Maven Pro Regular</vt:lpstr>
      <vt:lpstr>Muli</vt:lpstr>
      <vt:lpstr>Red Hat Display</vt:lpstr>
      <vt:lpstr>Fira Sans Condensed Medium</vt:lpstr>
      <vt:lpstr>Home Rental App Pitch Deck by Slidesgo</vt:lpstr>
      <vt:lpstr>AirBnb Recommendation System</vt:lpstr>
      <vt:lpstr>AGENDA</vt:lpstr>
      <vt:lpstr>OBJECTIVE</vt:lpstr>
      <vt:lpstr>DATASET</vt:lpstr>
      <vt:lpstr>OBJECTIVE</vt:lpstr>
      <vt:lpstr>DATA PREPARATION</vt:lpstr>
      <vt:lpstr>DATA EXPLORATION</vt:lpstr>
      <vt:lpstr>DATA EXPLORATION</vt:lpstr>
      <vt:lpstr>DATA EXPLORATION AND CLEANSING</vt:lpstr>
      <vt:lpstr>DATA CLEANSING</vt:lpstr>
      <vt:lpstr>DATA CLEANSING</vt:lpstr>
      <vt:lpstr>DATA CLEANSING</vt:lpstr>
      <vt:lpstr>DATA CLEANSING</vt:lpstr>
      <vt:lpstr>DS/ML Tools</vt:lpstr>
      <vt:lpstr>TF-IDF</vt:lpstr>
      <vt:lpstr>Cosine Similarity</vt:lpstr>
      <vt:lpstr>Cosine Similarity</vt:lpstr>
      <vt:lpstr>Cosine Similarity (cont)</vt:lpstr>
      <vt:lpstr>Cosine Similarity (cont)</vt:lpstr>
      <vt:lpstr>K-NN</vt:lpstr>
      <vt:lpstr>Doc2Vec (PV-DM)</vt:lpstr>
      <vt:lpstr>Doc2Vec (PV-DM)</vt:lpstr>
      <vt:lpstr>Doc2Vec (PV-DM)</vt:lpstr>
      <vt:lpstr>PCA</vt:lpstr>
      <vt:lpstr>PCA</vt:lpstr>
      <vt:lpstr>Exploratory Data Analysis</vt:lpstr>
      <vt:lpstr>TENSORBOARD EMBEDDING PROJECTOR</vt:lpstr>
      <vt:lpstr>GUI DEMO</vt:lpstr>
      <vt:lpstr>GOOGLE MAPS</vt:lpstr>
      <vt:lpstr>CALPLOT</vt:lpstr>
      <vt:lpstr>WORD CLOUD</vt:lpstr>
      <vt:lpstr>BOXPLOT/ CONFUSION MATRIX?</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#CANDY SALOME LIM#</cp:lastModifiedBy>
  <cp:revision>35</cp:revision>
  <dcterms:modified xsi:type="dcterms:W3CDTF">2020-04-14T05:26:47Z</dcterms:modified>
</cp:coreProperties>
</file>